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9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081-538C-4EC1-A8DB-DEFA03713A22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D0403-0AB1-4BFB-A4AB-F396FD1F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451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081-538C-4EC1-A8DB-DEFA03713A22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D0403-0AB1-4BFB-A4AB-F396FD1F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44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081-538C-4EC1-A8DB-DEFA03713A22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D0403-0AB1-4BFB-A4AB-F396FD1F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22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081-538C-4EC1-A8DB-DEFA03713A22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D0403-0AB1-4BFB-A4AB-F396FD1F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05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081-538C-4EC1-A8DB-DEFA03713A22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D0403-0AB1-4BFB-A4AB-F396FD1F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25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081-538C-4EC1-A8DB-DEFA03713A22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D0403-0AB1-4BFB-A4AB-F396FD1F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14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081-538C-4EC1-A8DB-DEFA03713A22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D0403-0AB1-4BFB-A4AB-F396FD1F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03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081-538C-4EC1-A8DB-DEFA03713A22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D0403-0AB1-4BFB-A4AB-F396FD1F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91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081-538C-4EC1-A8DB-DEFA03713A22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D0403-0AB1-4BFB-A4AB-F396FD1F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25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081-538C-4EC1-A8DB-DEFA03713A22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D0403-0AB1-4BFB-A4AB-F396FD1F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80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56081-538C-4EC1-A8DB-DEFA03713A22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D0403-0AB1-4BFB-A4AB-F396FD1F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051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56081-538C-4EC1-A8DB-DEFA03713A22}" type="datetimeFigureOut">
              <a:rPr kumimoji="1" lang="ja-JP" altLang="en-US" smtClean="0"/>
              <a:t>2021/10/28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D0403-0AB1-4BFB-A4AB-F396FD1F0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63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スクワット</a:t>
            </a:r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1216" t="39846" r="27417" b="13376"/>
          <a:stretch/>
        </p:blipFill>
        <p:spPr>
          <a:xfrm>
            <a:off x="105807" y="2750548"/>
            <a:ext cx="5990193" cy="3439115"/>
          </a:xfrm>
          <a:prstGeom prst="rect">
            <a:avLst/>
          </a:prstGeom>
        </p:spPr>
      </p:pic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ja-JP" altLang="en-US" dirty="0"/>
              <a:t>やり方</a:t>
            </a:r>
          </a:p>
        </p:txBody>
      </p:sp>
      <p:pic>
        <p:nvPicPr>
          <p:cNvPr id="8" name="コンテンツ プレースホルダー 7"/>
          <p:cNvPicPr>
            <a:picLocks noGrp="1" noChangeAspect="1"/>
          </p:cNvPicPr>
          <p:nvPr>
            <p:ph sz="quarter" idx="4"/>
          </p:nvPr>
        </p:nvPicPr>
        <p:blipFill rotWithShape="1">
          <a:blip r:embed="rId3"/>
          <a:srcRect l="7983" t="38088" r="22544" b="17330"/>
          <a:stretch/>
        </p:blipFill>
        <p:spPr>
          <a:xfrm>
            <a:off x="5988387" y="2505076"/>
            <a:ext cx="5984208" cy="4041382"/>
          </a:xfrm>
          <a:prstGeom prst="rect">
            <a:avLst/>
          </a:prstGeom>
        </p:spPr>
      </p:pic>
      <p:sp>
        <p:nvSpPr>
          <p:cNvPr id="9" name="タイトル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職場・自宅でできるエクササイズ</a:t>
            </a:r>
          </a:p>
        </p:txBody>
      </p:sp>
    </p:spTree>
    <p:extLst>
      <p:ext uri="{BB962C8B-B14F-4D97-AF65-F5344CB8AC3E}">
        <p14:creationId xmlns:p14="http://schemas.microsoft.com/office/powerpoint/2010/main" val="3654790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8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Theme</vt:lpstr>
      <vt:lpstr>職場・自宅でできるエクササイズ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自宅でできる簡単エクササイズ</dc:title>
  <dc:creator>minamibuchi</dc:creator>
  <cp:lastModifiedBy>南渕 淳</cp:lastModifiedBy>
  <cp:revision>14</cp:revision>
  <dcterms:created xsi:type="dcterms:W3CDTF">2017-02-10T07:30:15Z</dcterms:created>
  <dcterms:modified xsi:type="dcterms:W3CDTF">2021-10-27T23:36:33Z</dcterms:modified>
</cp:coreProperties>
</file>